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BA7E760E-FF40-4F4E-B03C-3DAB17600155}"/>
              </a:ext>
            </a:extLst>
          </p:cNvPr>
          <p:cNvSpPr/>
          <p:nvPr userDrawn="1"/>
        </p:nvSpPr>
        <p:spPr>
          <a:xfrm>
            <a:off x="0" y="0"/>
            <a:ext cx="1222513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18252"/>
            <a:ext cx="10301687" cy="4391108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56E534-6FE8-43B6-B2B3-F1A274EB1685}"/>
              </a:ext>
            </a:extLst>
          </p:cNvPr>
          <p:cNvCxnSpPr>
            <a:cxnSpLocks/>
          </p:cNvCxnSpPr>
          <p:nvPr userDrawn="1"/>
        </p:nvCxnSpPr>
        <p:spPr>
          <a:xfrm flipV="1">
            <a:off x="876121" y="542780"/>
            <a:ext cx="0" cy="91827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Autofit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</a:t>
            </a:r>
          </a:p>
          <a:p>
            <a:pPr lvl="0"/>
            <a:r>
              <a:rPr lang="pl-PL" dirty="0"/>
              <a:t>Spadź;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</a:t>
            </a:r>
            <a:r>
              <a:rPr lang="pl-PL"/>
              <a:t>pokarmem białkowym.</a:t>
            </a:r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996449"/>
              </p:ext>
            </p:extLst>
          </p:nvPr>
        </p:nvGraphicFramePr>
        <p:xfrm>
          <a:off x="1023938" y="1917700"/>
          <a:ext cx="9720262" cy="404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1182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29080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7508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194</TotalTime>
  <Words>232</Words>
  <Application>Microsoft Office PowerPoint</Application>
  <PresentationFormat>Panoramiczny</PresentationFormat>
  <Paragraphs>37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50</cp:revision>
  <dcterms:created xsi:type="dcterms:W3CDTF">2025-02-02T15:35:46Z</dcterms:created>
  <dcterms:modified xsi:type="dcterms:W3CDTF">2025-07-07T20:03:58Z</dcterms:modified>
</cp:coreProperties>
</file>